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>
        <p:scale>
          <a:sx n="100" d="100"/>
          <a:sy n="100" d="100"/>
        </p:scale>
        <p:origin x="99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20.02.2017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20.02.2017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20.02.2017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20.02.2017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20.02.2017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Oğuzhan çakır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cakir@ktu.edu.tr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Twitter: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cakirktu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expected in a report?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range of information dealt with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reports and its objectives may vary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could be primarily intended for your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supervisor, it may also be read by your peers,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in senior management or indeed anyone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organization.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the purpose and whoever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audience, the objective is to gain acceptance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concepts, ideas and recommendations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contained in the report.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communication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contribute to acceptance of the report and its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3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expected in a report?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mechanics of most writing, be it an essay, play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novel, usually have some common elements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structure, format and style.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report these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of writing are just as evident and have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evolved with changes in science, engineering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business.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Adoption of a common structure, format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 in a report will improve the communication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by minimizing the clutter or noise that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otherwise confuse and distract the reader.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Despite this commonality, there is still sufficient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 that reports can be adapted to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of different audiences and objectives.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 elements of report writing will 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in greater detail later in this guide.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7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expected in a report?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the mechanics of communication,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aspects of a report that will influence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 in acceptance of a report include: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 of thoughts;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development of concepts;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and/or support for ideas presented in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report; and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and/or outcomes of an analysis or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0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Technical Writing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Format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Style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checklist for report writing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technical report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A3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Abbreviations used in report writing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referencing various types of information sources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writing needs to be accurate and precise to avoid confusion and ambiguity.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writing is the most common form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communication used by an Engineer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using its needs to become second nature if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wish to become successful in your career.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used in industry, whether in an operational,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management, technical or research role.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of communication that has been found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well suited to recording observations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analysis, and conveying this information to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8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a student’s first impression of technical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writing is that it is a difficult form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as it is highly structured and written in 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impersonal style.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as with all skills, a student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become proficient given time, practice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persistence.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this skill will not only ensure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 message is understood but it will allow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 to concentrate more on the report’s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and message that is wished to 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conveyed.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at university use this time to hone your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writing skills so that when you graduate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ready to begin your professional career you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have made significant headway in mastering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form of communication.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8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6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report –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aims and objectives? </a:t>
            </a: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 is a form of written communication that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within science, engineering and research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and, throughout industry.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 are used to record information, to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an account of an activity or the results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investigation.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often a report will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an analysis, evaluation, conclusions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 being used as a means of recording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reports can be used to present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options or present an argument intended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influence others in decision-making.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report –</a:t>
            </a: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aims and objectives? </a:t>
            </a:r>
            <a:endParaRPr lang="tr-T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well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done will be dependent on:</a:t>
            </a: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the information presented in the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report;</a:t>
            </a: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persuasiveness of the conclusions and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recommendations;</a:t>
            </a: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the report – how well it is prepared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presented to the reader.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3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asks for a report and why?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asked to submit many reports as part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your studies at university on matters related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investigations, field studies, technical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design, planning and economic evaluation.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these reports is an important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 of the learning process.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meant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aid in understanding of scientific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principles but also to improve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of report writing and the quality of your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graduate, you are likely to be asked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reports for your supervisor or manager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record information, an event,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 on a particular subject, the design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project or the outcomes of a completed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or operation.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asks for a report and why?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critical piece of advice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help in preparing a report is to direct your writing to the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person, a person who have a general knowledge of the topic but who may not necessary be a technical expert.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 reports, students often make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 that the lecturer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expert in the field and understands all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 and technical language used in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industry, such assumptions may have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undesirable consequences in terms of 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unfavorable response, outright rejection of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and its findings or, implementation of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 design leading to 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catastrophic event.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8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8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2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expected in a report? </a:t>
            </a:r>
            <a:endParaRPr lang="tr-TR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a report allows different forms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to be compiled in the one document.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information may include: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drawings;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analysis, calculations, models,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spreadsheets;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graphs, charts, photographs and other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illustrations of equipment, mines, processes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people;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discussion; and</a:t>
            </a:r>
          </a:p>
          <a:p>
            <a:pPr marL="541338" lvl="1" indent="-2492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analysis and synthesis of information.</a:t>
            </a:r>
          </a:p>
          <a:p>
            <a:pPr marL="180000" indent="-18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70748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377</TotalTime>
  <Words>1047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Lesson 3A</vt:lpstr>
      <vt:lpstr>Writing Technical Reports </vt:lpstr>
      <vt:lpstr>Contents </vt:lpstr>
      <vt:lpstr>1 Introduction </vt:lpstr>
      <vt:lpstr>1 Introduction </vt:lpstr>
      <vt:lpstr>2 Aims of Report Writing 2.1 What is a report – its aims and objectives? </vt:lpstr>
      <vt:lpstr>2 Aims of Report Writing 2.1 What is a report – its aims and objectives? </vt:lpstr>
      <vt:lpstr>2 Aims of Report Writing 2.2 Who asks for a report and why? </vt:lpstr>
      <vt:lpstr>2 Aims of Report Writing 2.2 Who asks for a report and why? </vt:lpstr>
      <vt:lpstr>2 Aims of Report Writing 2.3 What is expected in a report? </vt:lpstr>
      <vt:lpstr>2 Aims of Report Writing 2.3 What is expected in a report? </vt:lpstr>
      <vt:lpstr>2 Aims of Report Writing 2.3 What is expected in a report? </vt:lpstr>
      <vt:lpstr>2 Aims of Report Writing 2.3 What is expected in a report?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Oğuzhan ÇAKIR</cp:lastModifiedBy>
  <cp:revision>166</cp:revision>
  <dcterms:created xsi:type="dcterms:W3CDTF">2016-10-10T09:34:51Z</dcterms:created>
  <dcterms:modified xsi:type="dcterms:W3CDTF">2017-02-19T23:43:35Z</dcterms:modified>
</cp:coreProperties>
</file>