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259" r:id="rId3"/>
    <p:sldId id="262" r:id="rId4"/>
    <p:sldId id="261" r:id="rId5"/>
    <p:sldId id="263" r:id="rId6"/>
    <p:sldId id="264" r:id="rId7"/>
    <p:sldId id="265" r:id="rId8"/>
    <p:sldId id="266" r:id="rId9"/>
    <p:sldId id="269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39A9-EF68-4069-BE85-219BE6E52A1B}" type="datetimeFigureOut">
              <a:rPr lang="tr-TR" smtClean="0"/>
              <a:pPr/>
              <a:t>10.3.2017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5E5E8-8956-4841-B53B-869B0CB1CD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352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Diagonal Corners Rounded 9"/>
          <p:cNvSpPr/>
          <p:nvPr userDrawn="1"/>
        </p:nvSpPr>
        <p:spPr>
          <a:xfrm>
            <a:off x="0" y="-1"/>
            <a:ext cx="9144000" cy="6824911"/>
          </a:xfrm>
          <a:prstGeom prst="round2DiagRect">
            <a:avLst>
              <a:gd name="adj1" fmla="val 1096"/>
              <a:gd name="adj2" fmla="val 0"/>
            </a:avLst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01595"/>
            <a:ext cx="1854203" cy="365125"/>
          </a:xfrm>
        </p:spPr>
        <p:txBody>
          <a:bodyPr/>
          <a:lstStyle/>
          <a:p>
            <a:fld id="{C4630C1E-4AA6-4E05-9AE6-3753F41FE74D}" type="datetime1">
              <a:rPr lang="tr-TR" smtClean="0"/>
              <a:t>10.3.2017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01595"/>
            <a:ext cx="361710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01595"/>
            <a:ext cx="984019" cy="365125"/>
          </a:xfrm>
        </p:spPr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17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2226-2901-412E-A756-F652717AD3D0}" type="datetime1">
              <a:rPr lang="tr-TR" smtClean="0"/>
              <a:t>10.3.2017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0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C4E-0A4A-4CC8-B7B1-4D1CB0965AD2}" type="datetime1">
              <a:rPr lang="tr-TR" smtClean="0"/>
              <a:t>10.3.2017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16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BA98-1660-4D41-A7CC-930B1555256F}" type="datetime1">
              <a:rPr lang="tr-TR" smtClean="0"/>
              <a:t>10.3.2017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15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EBAD-8522-4A7C-AE9B-02B059195083}" type="datetime1">
              <a:rPr lang="tr-TR" smtClean="0"/>
              <a:t>10.3.2017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39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39328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8719AF-0F57-4FCE-B524-CCE0697BFC01}" type="datetime1">
              <a:rPr lang="tr-TR" smtClean="0"/>
              <a:t>10.3.2017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39328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2712" y="639328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9D18D9-0AED-45DE-954B-AC1571BE24E4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/>
          <p:cNvSpPr/>
          <p:nvPr/>
        </p:nvSpPr>
        <p:spPr>
          <a:xfrm>
            <a:off x="0" y="1"/>
            <a:ext cx="9144000" cy="6858000"/>
          </a:xfrm>
          <a:prstGeom prst="roundRect">
            <a:avLst>
              <a:gd name="adj" fmla="val 1515"/>
            </a:avLst>
          </a:prstGeom>
          <a:noFill/>
          <a:ln w="7620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9" y="5976982"/>
            <a:ext cx="823653" cy="82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9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2" r:id="rId3"/>
    <p:sldLayoutId id="2147483713" r:id="rId4"/>
    <p:sldLayoutId id="2147483714" r:id="rId5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Technical Reports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Yrd. Doç. Dr. Oğuzhan çakır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781049" y="6103620"/>
            <a:ext cx="7610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cakir@ktu.edu.tr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Twitter: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cakirktu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67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Contents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purpose of the Contents section is to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 the reader to quickly locate information in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report.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optional to use a section numbering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in small reports of less than say six pages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it is nearly always used in larger reports.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 numbering system is used then it should be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consistent and reflect the hierarchical nature of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section headings and sub-headings used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report.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decimal system is quite often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for this purpose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956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Contents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tr-TR" sz="27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790760" y="1701946"/>
            <a:ext cx="5562480" cy="470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03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Introduction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the first section in the main body of a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important as it sets out the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 for the report.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should clearly define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objectives of the study, any constraints or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boundaries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study and relevant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information.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this stage of the report, there should be no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 on the findings or recommendations.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introduction can be as short as a single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paragraph or as long as several pages in larger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an introduction is shown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Table 4.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87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Introduction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tr-TR" sz="27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59580" y="1740439"/>
            <a:ext cx="9024841" cy="450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13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Main Sections and Su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sections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38114"/>
            <a:ext cx="7543801" cy="4023360"/>
          </a:xfrm>
        </p:spPr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the main body of a report will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vary depending on its purpose.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a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in industry might detail an investigation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as a review of ore reserves.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Alternatively, a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might have to be prepared on the findings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study on say alternate dust suppression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 for haul roads.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other cases it might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required to report on observations and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gathered during a field trip to several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mine sites detailing leading practices.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716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Main Sections and Su</a:t>
            </a:r>
            <a:r>
              <a:rPr lang="tr-TR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sections</a:t>
            </a:r>
            <a:r>
              <a:rPr lang="tr-TR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7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sz="27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endParaRPr lang="en-US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38114"/>
            <a:ext cx="7543801" cy="4023360"/>
          </a:xfrm>
        </p:spPr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Purpose: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provide a balanced account on a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 or on an area of knowledge.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report is a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 of the investigation and its outcomes.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body of this type of report might entail: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 of the issue;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understanding of the issue;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 process or methodology used;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 developed to aid analysis;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verification of these models and an analysis;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directions and/or solutions based on the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findings of the report; and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impacts or aspects to consider.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246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Main Sections and Su</a:t>
            </a:r>
            <a:r>
              <a:rPr lang="tr-TR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sections</a:t>
            </a:r>
            <a:r>
              <a:rPr lang="tr-TR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</a:t>
            </a:r>
            <a:r>
              <a:rPr lang="tr-TR" sz="27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endParaRPr lang="en-US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38114"/>
            <a:ext cx="7543801" cy="4023360"/>
          </a:xfrm>
        </p:spPr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Purpose:</a:t>
            </a:r>
            <a:r>
              <a:rPr lang="tr-TR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describe a program of experimental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in sufficient detail which will permit the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method, results and conclusions to be reviewed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and, if necessary, modified and/or repeated.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 section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headings might include: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Theory;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Objectives;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Procedure/Method;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Results; and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and Discussion.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71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Main Sections and Su</a:t>
            </a:r>
            <a:r>
              <a:rPr lang="tr-TR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sections</a:t>
            </a:r>
            <a:r>
              <a:rPr lang="tr-TR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 Work Report</a:t>
            </a:r>
            <a:endParaRPr lang="en-US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38114"/>
            <a:ext cx="7543801" cy="4023360"/>
          </a:xfrm>
        </p:spPr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Purpose:</a:t>
            </a:r>
            <a:r>
              <a:rPr lang="tr-TR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account of activities, events and/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observations.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 sections might include: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 description—what the organization does/produces, layout, staff organization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work/activities/systems/plant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other work/activities observed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comments on building, layout,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facilities and amenities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 of industrial relations.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523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Conclusions</a:t>
            </a:r>
            <a:endParaRPr lang="en-US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38114"/>
            <a:ext cx="7543801" cy="4023360"/>
          </a:xfrm>
        </p:spPr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addresses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“so what” questions – what was found and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impact will this might have on the subject.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might comment on the impact of the study,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was found in an analysis of test results,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 trip, or on say the organization and what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been learnt as a result of the study.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both this section and in the analysis that you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demonstrate your insight in the topic and an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 to synthesize new information.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sample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 is provided in Table 5.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18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318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Conclusions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tr-TR" sz="27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19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592100" y="1902413"/>
            <a:ext cx="5959800" cy="444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15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0000" indent="-2700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a report differs from other forms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writing such as an essay or novel. 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000" indent="-2700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essay is usually read from beginning to end,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only particular sections of a report may ever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read by different people. 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000" indent="-27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instance, 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2608" lvl="1" indent="-27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senior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only read the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sections in a report to assess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project outcomes,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2608" lvl="1" indent="-27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 an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 be interested in details of the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assumptions were made during the course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425886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Recommendations</a:t>
            </a:r>
            <a:endParaRPr lang="en-US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38114"/>
            <a:ext cx="7543801" cy="4023360"/>
          </a:xfrm>
        </p:spPr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Recommendations section outlines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 work might be necessary to address any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unresolved issues </a:t>
            </a: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and/or alternate approaches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light of what was found in the study.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334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References</a:t>
            </a:r>
            <a:endParaRPr lang="en-US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38114"/>
            <a:ext cx="7543801" cy="4023360"/>
          </a:xfrm>
        </p:spPr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of the report contains a list of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 that were cited in the main body of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report.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reference list must be sorted alphabetically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author(s) and by year of publication.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specific requirements as to what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 details need to be included for each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reference, the order in which this is arranged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punctuation that must be used.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21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189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Appendices</a:t>
            </a:r>
            <a:endParaRPr lang="en-US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38114"/>
            <a:ext cx="7543801" cy="4023360"/>
          </a:xfrm>
        </p:spPr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serves to provide additional or supporting information that, while not crucial to an understanding of the main facts and interpretation of results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examples of the different types of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that can be found in an Appendix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include: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listing of raw/primary data;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detailed description of equipment and/or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drawings;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and/or configuration/settings;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safety data sheets;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 data sheet and equipment specifications;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copies of questionnaires used in a survey.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22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8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0000" indent="-2700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 upon its length and purpose, a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report will generally include a number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parts. 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000" indent="-2700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more common parts in a report are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discussed in the following sections.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4164572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 Title Page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title page presents routine information and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indicate the contents of a report through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informative title.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of the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common elements found on the title page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include: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of Institution, School and/or Department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 to whom the report will be submitted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name and code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report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submission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999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Summary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summary contains an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most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aspects of the report.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it can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be called a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Synopsis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 is the term used in a thesis and in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publications such as journal articles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conference papers.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Ideally the summary should be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than one</a:t>
            </a:r>
            <a:r>
              <a:rPr lang="tr-TR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contain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more that 250 words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placed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title page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tr-TR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contents section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report.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38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Summary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summary should succinctly state the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objective; a description of the process/method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undertaken in the investigation; and, the major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 and recommendations.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of a summary section together with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comments by a Lecturer are provided in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 1 and 2.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693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Summary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1</a:t>
            </a:r>
            <a:endParaRPr lang="en-US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tretch>
            <a:fillRect/>
          </a:stretch>
        </p:blipFill>
        <p:spPr>
          <a:xfrm>
            <a:off x="86459" y="1740193"/>
            <a:ext cx="8996461" cy="468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262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Summary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</a:t>
            </a:r>
            <a:r>
              <a:rPr lang="tr-TR" sz="27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592100" y="1722498"/>
            <a:ext cx="5959800" cy="500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520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Structure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Contents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Contents section, or Table of Contents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it is sometimes referred to, outlines for the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reader’s benefit the structure of the report.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listing of the section headings and subheadings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together with their respective page numbers.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3 shows an example of the major section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headings in a report.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823126"/>
      </p:ext>
    </p:extLst>
  </p:cSld>
  <p:clrMapOvr>
    <a:masterClrMapping/>
  </p:clrMapOvr>
</p:sld>
</file>

<file path=ppt/theme/theme1.xml><?xml version="1.0" encoding="utf-8"?>
<a:theme xmlns:a="http://schemas.openxmlformats.org/drawingml/2006/main" name="Lesson 3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F7E1D36F-C42D-43C5-8526-9B0C575F5DA8}" vid="{49D2B929-A8A5-4344-8DB6-C4D56EB4078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3A</Template>
  <TotalTime>516</TotalTime>
  <Words>1231</Words>
  <Application>Microsoft Office PowerPoint</Application>
  <PresentationFormat>Ekran Gösterisi (4:3)</PresentationFormat>
  <Paragraphs>127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Lesson 3A</vt:lpstr>
      <vt:lpstr>Writing Technical Reports </vt:lpstr>
      <vt:lpstr>4 Structure </vt:lpstr>
      <vt:lpstr>4 Structure </vt:lpstr>
      <vt:lpstr>4 Structure 4.1 Title Page</vt:lpstr>
      <vt:lpstr>4 Structure 4.2 Summary</vt:lpstr>
      <vt:lpstr>4 Structure 4.2 Summary</vt:lpstr>
      <vt:lpstr>4 Structure 4.2 Summary: Table 1</vt:lpstr>
      <vt:lpstr>4 Structure 4.2 Summary: Table 2</vt:lpstr>
      <vt:lpstr>4 Structure 4.3 Contents</vt:lpstr>
      <vt:lpstr>4 Structure 4.3 Contents</vt:lpstr>
      <vt:lpstr>4 Structure 4.3 Contents: Table 3</vt:lpstr>
      <vt:lpstr>4 Structure 4.4 Introduction</vt:lpstr>
      <vt:lpstr>4 Structure 4.4 Introduction: Table 4</vt:lpstr>
      <vt:lpstr>4 Structure 4.5 Main Sections and Subsections</vt:lpstr>
      <vt:lpstr>4 Structure 4.5 Main Sections and Subsections: General Report</vt:lpstr>
      <vt:lpstr>4 Structure 4.5 Main Sections and Subsections: Experimental Report</vt:lpstr>
      <vt:lpstr>4 Structure 4.5 Main Sections and Subsections: Practical Work Report</vt:lpstr>
      <vt:lpstr>4 Structure 4.6 Conclusions</vt:lpstr>
      <vt:lpstr>4 Structure 4.6 Conclusions: Table 5</vt:lpstr>
      <vt:lpstr>4 Structure 4.7 Recommendations</vt:lpstr>
      <vt:lpstr>4 Structure 4.8 References</vt:lpstr>
      <vt:lpstr>4 Structure 4.9 Appendices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</dc:title>
  <dc:creator>user</dc:creator>
  <cp:lastModifiedBy>Oğuzhan ÇAKIR</cp:lastModifiedBy>
  <cp:revision>236</cp:revision>
  <dcterms:created xsi:type="dcterms:W3CDTF">2016-10-10T09:34:51Z</dcterms:created>
  <dcterms:modified xsi:type="dcterms:W3CDTF">2017-03-10T11:14:25Z</dcterms:modified>
</cp:coreProperties>
</file>