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12.03.2017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12.03.2017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12.03.2017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Mehmet Öztürk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mehmetozturk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@ktu.edu.tr</a:t>
            </a: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58210" y="1845734"/>
            <a:ext cx="510855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multiple measurements were made at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level of the independent variable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value of the dependent variable is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together with the corresponding range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 the standard deviation.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this is no figure title is included within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plot/chart area (which is included by default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using MS Excel) as the figure caption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 serves this purpose.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36" y="1845734"/>
            <a:ext cx="2976374" cy="237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16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5.7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58210" y="1845734"/>
            <a:ext cx="510855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plans, maps, charts and technical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drawings of equipment there is an additional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of requirements.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types of illustrations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include a scale, legend for the different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symbols used in the illustration and a North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 indicator.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4" y="1845734"/>
            <a:ext cx="2887999" cy="380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8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Aside from text, other modes of communication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often used in reports such as illustrations (or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figures) including graphs and photographs and,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 of information.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graph can be used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effect to illustrate the nature of a trend or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two variables.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0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 include a range of illustrations such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graphs, technical drawings, sketches,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photographs, maps and plans.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 are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intended to aid in understanding of a concept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discussed in the report.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 are a means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displaying measured quantities and can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particularly useful in communication by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a visual representation of data.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071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 are a means of presenting data arranged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columns and rows.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data might be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quantitative, qualitative or some combination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used when the exact values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are important to the discussion.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designing visual information, ensure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 labels and headings are provided.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 and tables should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self-contained in terms of highlighting a particular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for the reader’s attention.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0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 and tables should be included in a report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if they assist in the communication process.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each figure, table and equation contained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report must be referred to by its caption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in the text of the report.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Further, it should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explained in the text of the report, the particular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that are intended to be illustrated in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or table;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explicitly tell the reader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to look for in the table or figure.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0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caption for a figure or table has two parts: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short description.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customary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consecutively number all figures and tables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order that they are placed in the report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1, Table 2 and, Figure 1, Figure 2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referring to a figure, table or equation, it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sufficient to refer to the respective figure/table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use expressions such as “refer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figure above…” or “as the following fig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shows…”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2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words figure, table and equation should be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 as proper nouns when used in the text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as well as in the caption and should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be abbreviated,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 “...as shown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1.”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general rule, the captions for figures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 are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page such that: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captions for tables are placed above the table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for example shown in Table 8;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608" lvl="1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captions for figures are placed below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as for example shown in Figure 1.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6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lnSpcReduction="10000"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Needless to say, it is always desirable to place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figure or table in close proximity to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preferably after the paragraph where it is has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referred to in the text of the report.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with values and units, it is good practice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a non-breaking space between the Word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(or Table) and the caption sequence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to ensure both appear on the same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must acknowledge any figure or table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copied or adapted from another work.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Otherwise it is considered as plagiarism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a breach of copyright.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author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to include the reference citation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label caption and provide the full publication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 in the References section of the report.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 Visual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58210" y="1845734"/>
            <a:ext cx="510855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are shown on both axes. The upper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lower limits of the range for each axis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selected to more clearly show the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relationship.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sufficient number of tick marks have been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placed along each axis to indicate the scale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unduly cluttering the axis.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line of best fit has been added to show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the underlying relationship rather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a line drawn from point-to-point.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label has been placed against each line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and distinguish the particular variable.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36" y="1845734"/>
            <a:ext cx="2976374" cy="237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24465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774</TotalTime>
  <Words>861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Lesson 3A</vt:lpstr>
      <vt:lpstr>Writing Technical Reports </vt:lpstr>
      <vt:lpstr>5 Format 5.6 Visual information</vt:lpstr>
      <vt:lpstr>5 Format 5.6 Visual information</vt:lpstr>
      <vt:lpstr>5 Format 5.6 Visual information</vt:lpstr>
      <vt:lpstr>5 Format 5.6 Visual information</vt:lpstr>
      <vt:lpstr>5 Format 5.6 Visual information</vt:lpstr>
      <vt:lpstr>5 Format 5.6 Visual information</vt:lpstr>
      <vt:lpstr>5 Format 5.6 Visual information</vt:lpstr>
      <vt:lpstr>5 Format 5.6 Visual information</vt:lpstr>
      <vt:lpstr>5 Format 5.6 Visual information</vt:lpstr>
      <vt:lpstr>5 Format 5.7 Plans and drawings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Mehmet ÖZTÜRK</cp:lastModifiedBy>
  <cp:revision>227</cp:revision>
  <dcterms:created xsi:type="dcterms:W3CDTF">2016-10-10T09:34:51Z</dcterms:created>
  <dcterms:modified xsi:type="dcterms:W3CDTF">2017-03-12T10:22:10Z</dcterms:modified>
</cp:coreProperties>
</file>