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9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7" autoAdjust="0"/>
    <p:restoredTop sz="94660"/>
  </p:normalViewPr>
  <p:slideViewPr>
    <p:cSldViewPr snapToGrid="0">
      <p:cViewPr>
        <p:scale>
          <a:sx n="100" d="100"/>
          <a:sy n="100" d="100"/>
        </p:scale>
        <p:origin x="994" y="-6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39A9-EF68-4069-BE85-219BE6E52A1B}" type="datetimeFigureOut">
              <a:rPr lang="tr-TR" smtClean="0"/>
              <a:pPr/>
              <a:t>27.02.2017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5E5E8-8956-4841-B53B-869B0CB1CD9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352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Diagonal Corners Rounded 9"/>
          <p:cNvSpPr/>
          <p:nvPr userDrawn="1"/>
        </p:nvSpPr>
        <p:spPr>
          <a:xfrm>
            <a:off x="0" y="-1"/>
            <a:ext cx="9144000" cy="6824911"/>
          </a:xfrm>
          <a:prstGeom prst="round2DiagRect">
            <a:avLst>
              <a:gd name="adj1" fmla="val 1096"/>
              <a:gd name="adj2" fmla="val 0"/>
            </a:avLst>
          </a:prstGeom>
          <a:noFill/>
          <a:ln w="73025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6401595"/>
            <a:ext cx="1854203" cy="365125"/>
          </a:xfrm>
        </p:spPr>
        <p:txBody>
          <a:bodyPr/>
          <a:lstStyle/>
          <a:p>
            <a:fld id="{C4630C1E-4AA6-4E05-9AE6-3753F41FE74D}" type="datetime1">
              <a:rPr lang="tr-TR" smtClean="0"/>
              <a:t>27.02.2017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6401595"/>
            <a:ext cx="361710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01595"/>
            <a:ext cx="984019" cy="365125"/>
          </a:xfrm>
        </p:spPr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17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2226-2901-412E-A756-F652717AD3D0}" type="datetime1">
              <a:rPr lang="tr-TR" smtClean="0"/>
              <a:t>27.02.2017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108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2C4E-0A4A-4CC8-B7B1-4D1CB0965AD2}" type="datetime1">
              <a:rPr lang="tr-TR" smtClean="0"/>
              <a:t>27.02.2017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16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BA98-1660-4D41-A7CC-930B1555256F}" type="datetime1">
              <a:rPr lang="tr-TR" smtClean="0"/>
              <a:t>27.02.2017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15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0EBAD-8522-4A7C-AE9B-02B059195083}" type="datetime1">
              <a:rPr lang="tr-TR" smtClean="0"/>
              <a:t>27.02.2017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39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393282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18719AF-0F57-4FCE-B524-CCE0697BFC01}" type="datetime1">
              <a:rPr lang="tr-TR" smtClean="0"/>
              <a:t>27.02.2017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393282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2712" y="6393282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9D18D9-0AED-45DE-954B-AC1571BE24E4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: Rounded Corners 7"/>
          <p:cNvSpPr/>
          <p:nvPr/>
        </p:nvSpPr>
        <p:spPr>
          <a:xfrm>
            <a:off x="0" y="1"/>
            <a:ext cx="9144000" cy="6858000"/>
          </a:xfrm>
          <a:prstGeom prst="roundRect">
            <a:avLst>
              <a:gd name="adj" fmla="val 1515"/>
            </a:avLst>
          </a:prstGeom>
          <a:noFill/>
          <a:ln w="7620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9" y="5976982"/>
            <a:ext cx="823653" cy="82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89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2" r:id="rId3"/>
    <p:sldLayoutId id="2147483713" r:id="rId4"/>
    <p:sldLayoutId id="2147483714" r:id="rId5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Technical Reports</a:t>
            </a:r>
            <a:br>
              <a:rPr lang="en-US" b="1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Yrd. Doç. Dr. Oğuzhan çakır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Metin kutusu 4"/>
          <p:cNvSpPr txBox="1"/>
          <p:nvPr/>
        </p:nvSpPr>
        <p:spPr>
          <a:xfrm>
            <a:off x="781049" y="6103620"/>
            <a:ext cx="7610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cakir@ktu.edu.tr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 Twitter: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cakirktu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67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Drafting and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aside the draft for at leas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hours.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report can then be read with a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fresh pair of eyes that are more likely to spot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errors or holes in the argument.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 someone else for their comment on the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a checklist to summaries the requirements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 report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Observe what other report writers do well and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apply this to your own writing.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an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awareness of what to look for and what to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on to improve your writing skills.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r>
              <a:rPr lang="tr-TR" sz="18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83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Report Writing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with so many tasks, report writing is an iterative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 – especially if a high quality report is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desired. 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-268288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steps in the writing process include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clarification of the objective,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investigation,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planning,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drafting,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editing and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896" lvl="1" indent="-268288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re-editing.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88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write a good report, the writer must have a clear understanding of the report’s objectives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can be as simple as clarifying questions involving who, what, why, when, where and how related to the report.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the intended audience of the report?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topic of the report?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Whay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you been asked to prepare the report?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does the report need to be submitted?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are the resources to be used in preparing the report?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will the report be distributed?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20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 the objectives are clarified, you can begin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investigation.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the type of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report, the investigation can be conducted in a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ways.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may need to visit a work site, undertake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discussions with a range of people or observe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industrial processes and systems.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of this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may need to be documented and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analyzed.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Alternatively, a project may involve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experiments to collect data to test a hypothesis.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014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all such cases, you will need to consider the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 questions.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questions need to be answered?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type of information should be collected?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is the information located?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will the information be recorded?</a:t>
            </a:r>
          </a:p>
          <a:p>
            <a:pPr marL="559308" lvl="1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will the information be analyzed and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presented?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16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 Planning</a:t>
            </a:r>
            <a:endParaRPr lang="en-US" sz="31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investigating a topic, you should also be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thinking about how the report will be organized.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useful activity is to </a:t>
            </a:r>
            <a:r>
              <a:rPr lang="tr-TR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simple outline of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report. 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outline is a list of the headings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subheadings that will be used in a report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Generating an outline forces the writer to consider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information should be included in the report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in what sequence.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61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Drafting and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Writing a report usually requires a number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drafts to ensure a consistent Professional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 and ensure that the report’s objectives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been met. 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None/>
            </a:pP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Revise the task often</a:t>
            </a:r>
            <a:endParaRPr lang="tr-TR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this by keeping the reader’s needs and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report’s objectives in mind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None/>
            </a:pP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selective</a:t>
            </a:r>
            <a:endParaRPr lang="tr-TR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this by keeping clear notes on what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 has been gathered, by whom, from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and when.</a:t>
            </a:r>
            <a:endParaRPr lang="tr-TR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Review project notes and draft copies of the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to decide what is essential and discard</a:t>
            </a:r>
            <a:r>
              <a:rPr lang="tr-TR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non-essential information.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57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Drafting and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None/>
            </a:pP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 structure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this by developing the information at several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levels: sections, paragraphs and sentences.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what sub-headings you might wish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have in each section.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a summary or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overview statement at the beginning of each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section as this improves readability.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 written paragraphs generally begin with a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sentence and develop a single idea.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543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68288" indent="-268288">
              <a:lnSpc>
                <a:spcPct val="120000"/>
              </a:lnSpc>
              <a:spcBef>
                <a:spcPts val="0"/>
              </a:spcBef>
            </a:pPr>
            <a: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Report Writing</a:t>
            </a:r>
            <a:br>
              <a:rPr lang="tr-T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3.4 </a:t>
            </a:r>
            <a:r>
              <a:rPr lang="en-US" sz="31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Drafting and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Autofit/>
          </a:bodyPr>
          <a:lstStyle/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Bullets points are quite often used in reports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good effect for clarity and emphasis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Tables and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figures are often included in reports to aid in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and to improve understanding</a:t>
            </a:r>
            <a:r>
              <a:rPr lang="tr-T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comprehension.</a:t>
            </a:r>
            <a:endParaRPr lang="tr-TR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None/>
            </a:pP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Edit then edit again</a:t>
            </a:r>
            <a:endParaRPr lang="tr-TR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report should be systematically edited.</a:t>
            </a:r>
          </a:p>
          <a:p>
            <a:pPr marL="266700" indent="-26670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requires developed organizational skills.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D18D9-0AED-45DE-954B-AC1571BE24E4}" type="slidenum">
              <a:rPr lang="tr-TR" sz="18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r>
              <a:rPr lang="tr-T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tr-TR" sz="1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278167"/>
      </p:ext>
    </p:extLst>
  </p:cSld>
  <p:clrMapOvr>
    <a:masterClrMapping/>
  </p:clrMapOvr>
</p:sld>
</file>

<file path=ppt/theme/theme1.xml><?xml version="1.0" encoding="utf-8"?>
<a:theme xmlns:a="http://schemas.openxmlformats.org/drawingml/2006/main" name="Lesson 3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F7E1D36F-C42D-43C5-8526-9B0C575F5DA8}" vid="{49D2B929-A8A5-4344-8DB6-C4D56EB4078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3A</Template>
  <TotalTime>466</TotalTime>
  <Words>728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Lesson 3A</vt:lpstr>
      <vt:lpstr>Writing Technical Reports </vt:lpstr>
      <vt:lpstr>3 The Process of Report Writing</vt:lpstr>
      <vt:lpstr>3 The Process of Report Writing 3.1 Clarification</vt:lpstr>
      <vt:lpstr>3 The Process of Report Writing 3.2 Investigation</vt:lpstr>
      <vt:lpstr>3 The Process of Report Writing 3.2 Investigation</vt:lpstr>
      <vt:lpstr>3 The Process of Report Writing 3.3 Planning</vt:lpstr>
      <vt:lpstr>3 The Process of Report Writing 3.4 Drafting and Editing</vt:lpstr>
      <vt:lpstr>3 The Process of Report Writing 3.4 Drafting and Editing</vt:lpstr>
      <vt:lpstr>3 The Process of Report Writing 3.4 Drafting and Editing</vt:lpstr>
      <vt:lpstr>3 The Process of Report Writing 3.4 Drafting and Editing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user</dc:creator>
  <cp:lastModifiedBy>Oğuzhan ÇAKIR</cp:lastModifiedBy>
  <cp:revision>200</cp:revision>
  <dcterms:created xsi:type="dcterms:W3CDTF">2016-10-10T09:34:51Z</dcterms:created>
  <dcterms:modified xsi:type="dcterms:W3CDTF">2017-02-26T23:53:23Z</dcterms:modified>
</cp:coreProperties>
</file>