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12.03.2017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12.03.2017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12.03.2017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12.03.2017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12.03.2017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Mehmet Öztürk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mehmetozturk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@ktu.edu.tr</a:t>
            </a: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measurements should be stated in metric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 according to industry convention and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abbreviated to the International System of Units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(SI), for example: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of waste rock or other material is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reported in cubic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metres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of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mineralised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rock is reported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kilotonnes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million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2.45 t,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12.4 Mt;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rate is usually reported in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product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density is usually reported in units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cubic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2.45 t/m3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Equations should be consecutively numbered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they appear in the report, with each number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 in brackets and set using a tab to the right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 margin.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equation should be referred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 the text of the report by its assigned number,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“...as shown by Equation 1.”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0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layout and format of a report is a matter of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preference but there are some norms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should be observed.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any case, the chosen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 should make the report easy to read and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pleasing to the eye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Importantly, consistent formatting must be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throughout a report.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shows typical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 settings suggested in a report.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8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2416"/>
              </p:ext>
            </p:extLst>
          </p:nvPr>
        </p:nvGraphicFramePr>
        <p:xfrm>
          <a:off x="289559" y="1845734"/>
          <a:ext cx="861060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11415600" imgH="5498280" progId="Photoshop.Image.15">
                  <p:embed/>
                </p:oleObj>
              </mc:Choice>
              <mc:Fallback>
                <p:oleObj name="Image" r:id="rId3" imgW="11415600" imgH="5498280" progId="Photoshop.Image.15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59" y="1845734"/>
                        <a:ext cx="861060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 flipV="1">
            <a:off x="5761822" y="3360145"/>
            <a:ext cx="1380890" cy="497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02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italics font is used to give emphasis to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phrase or an entire sentence. It can be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denote a quotation and the title of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publication.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bold font, being more striking to the eye, is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give added emphasis but should be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restricted to only one or two words at a time.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emphasis is required for three of more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 then it is suggested to use italics. Bold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often also used for major section headings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report.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third option that can be used to give emphasis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text of a report is the use of CAPITALS.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option is particularly useful in circumstances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 reader might otherwise misread the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of a sentence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words set in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letters are more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cult to read, it should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used sparingly.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8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 of section headings and subheadings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often used in reports. A hierarchy of headings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sub-headings can be used to good effect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especially in larger reports.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levels of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headings (for example 8.4.3) are usually sufficient for most reports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up to four levels may be required in very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such as a thesis.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nummbering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i), ii)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many levels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become confusing to the reader and can be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cumbersome to manage for the writer.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8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001171"/>
              </p:ext>
            </p:extLst>
          </p:nvPr>
        </p:nvGraphicFramePr>
        <p:xfrm>
          <a:off x="33702" y="1650063"/>
          <a:ext cx="9088850" cy="3990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" r:id="rId3" imgW="18958680" imgH="8330040" progId="Photoshop.Image.15">
                  <p:embed/>
                </p:oleObj>
              </mc:Choice>
              <mc:Fallback>
                <p:oleObj name="Image" r:id="rId3" imgW="18958680" imgH="8330040" progId="Photoshop.Image.15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02" y="1650063"/>
                        <a:ext cx="9088850" cy="3990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96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 to the main body of a report, an Appendix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divided into sections each containing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disparate information.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different numbering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 is used to distinguish it from the rest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report.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numbering systems that are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used in reports are: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 A, Appendix B, Appendix C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or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Appendix 1, Appendix 2, Appendix 3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 of tables and figures in an Appendix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separate to that in the main body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report. Often the table or figure number is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prefaced by the number or letter of the Appendix,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 “...see Figure A-1”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7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fontScale="925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numbers for all the preliminary sections up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and including the Contents section are set 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numerals, usually in an italics font 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ii,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report’s coversheet and title pages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assigned page numbers.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numbering recommences with the start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body of the report after the Contents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which is usually the Introduction section.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convention page numbers in the main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of a report are set in Arabic numerals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(1, 2, 3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there are several positions on a page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 page number can be located, 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 position is in the top right hand corner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page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199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Format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headers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 lnSpcReduction="10000"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Headers and Footers are often over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used. The best advice is to include only minimal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such as page number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textbooks, the Header often contains the name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book or the chapter heading.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report,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Header can contain the abbreviated report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title. 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industry, the Footer sometimes contains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for document control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ID)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name of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author.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distract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ask, how will the information aid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communication and is it really essential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wish to make use of Headers and Footers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89401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772</TotalTime>
  <Words>885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Lesson 3A</vt:lpstr>
      <vt:lpstr>Image</vt:lpstr>
      <vt:lpstr>Writing Technical Reports </vt:lpstr>
      <vt:lpstr>5 Format 5.1 Layout and Formatting? </vt:lpstr>
      <vt:lpstr>5 Format 5.1 Layout and Formatting? </vt:lpstr>
      <vt:lpstr>5 Format 5.1 Layout and Formatting? </vt:lpstr>
      <vt:lpstr>5 Format 5.2 Section numbering</vt:lpstr>
      <vt:lpstr>5 Format 5.2 Section numbering</vt:lpstr>
      <vt:lpstr>5 Format 5.2 Section numbering</vt:lpstr>
      <vt:lpstr>5 Format 5.3 Page numbering</vt:lpstr>
      <vt:lpstr>5 Format 5.4 Page headers and footers</vt:lpstr>
      <vt:lpstr>5 Format 5.5 Numbers and units</vt:lpstr>
      <vt:lpstr>5 Format 5.5 Numbers and units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Mehmet ÖZTÜRK</cp:lastModifiedBy>
  <cp:revision>226</cp:revision>
  <dcterms:created xsi:type="dcterms:W3CDTF">2016-10-10T09:34:51Z</dcterms:created>
  <dcterms:modified xsi:type="dcterms:W3CDTF">2017-03-12T10:25:38Z</dcterms:modified>
</cp:coreProperties>
</file>