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9" r:id="rId3"/>
    <p:sldId id="261" r:id="rId4"/>
    <p:sldId id="309" r:id="rId5"/>
    <p:sldId id="395" r:id="rId6"/>
    <p:sldId id="426" r:id="rId7"/>
    <p:sldId id="427" r:id="rId8"/>
    <p:sldId id="428" r:id="rId9"/>
    <p:sldId id="43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2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62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8851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084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6788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05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0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7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582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8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4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3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0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2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3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5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B3E60-D037-499D-BDA0-68CEDC8F0C4B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AF4853-6919-4D27-B510-ED9D9A0637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8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3131127" y="3352799"/>
            <a:ext cx="7536873" cy="646331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914400" indent="-9144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600" dirty="0" smtClean="0">
                <a:latin typeface="Arial" charset="0"/>
                <a:cs typeface="Arial" charset="0"/>
              </a:rPr>
              <a:t>Becoming an Entrepreneur </a:t>
            </a: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3810000" y="586596"/>
            <a:ext cx="6619336" cy="2309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Entrepreneurship</a:t>
            </a:r>
            <a:endParaRPr lang="en-US" sz="5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00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7035"/>
            <a:ext cx="8596668" cy="1723366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Characteristics of Entrepreneurs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89019"/>
            <a:ext cx="11514666" cy="377762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Entrepreneur</a:t>
            </a:r>
            <a:r>
              <a:rPr lang="en-US" sz="2800" dirty="0" smtClean="0"/>
              <a:t> – someone who takes a risk in starting a business to earn a profit</a:t>
            </a:r>
          </a:p>
          <a:p>
            <a:pPr lvl="1"/>
            <a:r>
              <a:rPr lang="en-US" sz="2400" dirty="0" smtClean="0"/>
              <a:t>Being your own boss</a:t>
            </a:r>
          </a:p>
          <a:p>
            <a:pPr lvl="1"/>
            <a:r>
              <a:rPr lang="en-US" sz="2400" dirty="0" smtClean="0"/>
              <a:t>Developing a good initial plan </a:t>
            </a:r>
          </a:p>
          <a:p>
            <a:pPr lvl="1"/>
            <a:r>
              <a:rPr lang="en-US" sz="2400" dirty="0" smtClean="0"/>
              <a:t>Special skills and abilities and coming up with innovative ideas </a:t>
            </a:r>
          </a:p>
          <a:p>
            <a:r>
              <a:rPr lang="en-US" sz="2800" b="1" u="sng" dirty="0" smtClean="0"/>
              <a:t>Entrepreneurship</a:t>
            </a:r>
            <a:r>
              <a:rPr lang="en-US" sz="2800" b="1" dirty="0" smtClean="0"/>
              <a:t> </a:t>
            </a:r>
            <a:r>
              <a:rPr lang="en-US" sz="2800" dirty="0" smtClean="0"/>
              <a:t>– the process of starting, organizing, managing, and assuming the responsibility for a business </a:t>
            </a:r>
            <a:endParaRPr lang="en-US" sz="2800" b="1" u="sng" dirty="0" smtClean="0"/>
          </a:p>
          <a:p>
            <a:pPr lvl="1"/>
            <a:endParaRPr lang="en-US" sz="2000" dirty="0"/>
          </a:p>
        </p:txBody>
      </p:sp>
      <p:pic>
        <p:nvPicPr>
          <p:cNvPr id="1026" name="Picture 2" descr="ONUR AVİZE 6 Watt Top Rustik Ampul Fiyatı, Yorumları - TRENDY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114" y="0"/>
            <a:ext cx="1136886" cy="170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34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57200"/>
            <a:ext cx="8596668" cy="1302589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What Does it Take?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9789"/>
            <a:ext cx="8596668" cy="388077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Not all business owners and managers are entrepreneurs.</a:t>
            </a:r>
          </a:p>
          <a:p>
            <a:r>
              <a:rPr lang="en-US" altLang="en-US" sz="2800" dirty="0"/>
              <a:t>Entrepreneurs have unique skills and personal characteristics.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619" y="3896163"/>
            <a:ext cx="4296963" cy="2866880"/>
          </a:xfrm>
          <a:prstGeom prst="rect">
            <a:avLst/>
          </a:prstGeom>
        </p:spPr>
      </p:pic>
      <p:pic>
        <p:nvPicPr>
          <p:cNvPr id="9" name="Picture 2" descr="http://hadiistanbullu.com/wp-content/uploads/2015/12/limona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155" y="3918716"/>
            <a:ext cx="4568825" cy="302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01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Entrepreneurs Are:</a:t>
            </a:r>
            <a:endParaRPr lang="en-US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800" dirty="0"/>
              <a:t>Persistent</a:t>
            </a:r>
          </a:p>
          <a:p>
            <a:r>
              <a:rPr lang="en-US" altLang="en-US" sz="2800" dirty="0"/>
              <a:t>Inquisitive</a:t>
            </a:r>
          </a:p>
          <a:p>
            <a:r>
              <a:rPr lang="en-US" altLang="en-US" sz="2800" dirty="0"/>
              <a:t>Energetic</a:t>
            </a:r>
          </a:p>
          <a:p>
            <a:r>
              <a:rPr lang="en-US" altLang="en-US" sz="2800" dirty="0"/>
              <a:t>Goal-oriented</a:t>
            </a:r>
          </a:p>
          <a:p>
            <a:r>
              <a:rPr lang="en-US" altLang="en-US" sz="2800" dirty="0"/>
              <a:t>Independent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800" dirty="0"/>
              <a:t>Self-confident</a:t>
            </a:r>
          </a:p>
          <a:p>
            <a:r>
              <a:rPr lang="en-US" altLang="en-US" sz="2800" dirty="0"/>
              <a:t>Creative</a:t>
            </a:r>
          </a:p>
          <a:p>
            <a:r>
              <a:rPr lang="en-US" altLang="en-US" sz="2800" dirty="0"/>
              <a:t>Reliable</a:t>
            </a:r>
          </a:p>
          <a:p>
            <a:r>
              <a:rPr lang="en-US" altLang="en-US" sz="2800" dirty="0"/>
              <a:t>Competitive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Checkpoint #1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What personal characteristic are common to most successful entrepreneurs?</a:t>
            </a:r>
          </a:p>
          <a:p>
            <a:pPr lvl="1"/>
            <a:r>
              <a:rPr lang="en-US" altLang="en-US" sz="2800" dirty="0" smtClean="0"/>
              <a:t>persistence</a:t>
            </a:r>
            <a:r>
              <a:rPr lang="en-US" altLang="en-US" sz="2800" dirty="0"/>
              <a:t>, inquisitiveness, self-confidence, creativity, and so forth.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709" y="74436"/>
            <a:ext cx="1944864" cy="194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80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Opportunities and Risks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903" y="1510145"/>
            <a:ext cx="8915400" cy="3777622"/>
          </a:xfrm>
        </p:spPr>
        <p:txBody>
          <a:bodyPr/>
          <a:lstStyle/>
          <a:p>
            <a:r>
              <a:rPr lang="en-US" altLang="en-US" sz="2800" dirty="0"/>
              <a:t>Before deciding to start a business, you need to think about the opportunities and risks.</a:t>
            </a:r>
          </a:p>
          <a:p>
            <a:r>
              <a:rPr lang="en-US" sz="2800" dirty="0" smtClean="0"/>
              <a:t>New Business Opportunities </a:t>
            </a:r>
          </a:p>
          <a:p>
            <a:pPr lvl="1"/>
            <a:r>
              <a:rPr lang="en-US" sz="2400" b="1" u="sng" dirty="0" smtClean="0"/>
              <a:t>Innovation</a:t>
            </a:r>
            <a:r>
              <a:rPr lang="en-US" sz="2400" dirty="0" smtClean="0"/>
              <a:t> – an invention or creation that is brand new </a:t>
            </a:r>
          </a:p>
          <a:p>
            <a:pPr lvl="1"/>
            <a:r>
              <a:rPr lang="en-US" sz="2400" b="1" u="sng" dirty="0" smtClean="0"/>
              <a:t>Improvement</a:t>
            </a:r>
            <a:r>
              <a:rPr lang="en-US" sz="2400" dirty="0" smtClean="0"/>
              <a:t> – a designed change that increases the usefulness of a product, service, or process</a:t>
            </a:r>
            <a:endParaRPr lang="en-US" sz="2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30" y="4686438"/>
            <a:ext cx="2915329" cy="233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23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Opportunities and Risks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5283"/>
            <a:ext cx="8596668" cy="4316079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 dirty="0" smtClean="0"/>
              <a:t>Recognizing Risks </a:t>
            </a:r>
          </a:p>
          <a:p>
            <a:pPr lvl="1"/>
            <a:r>
              <a:rPr lang="en-US" sz="2600" dirty="0" smtClean="0"/>
              <a:t>The primary reasons that businesses started by entrepreneurs close are:</a:t>
            </a:r>
          </a:p>
          <a:p>
            <a:pPr marL="1428750" lvl="2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600" dirty="0"/>
              <a:t>Lack of adequate capital</a:t>
            </a:r>
          </a:p>
          <a:p>
            <a:pPr marL="1428750" lvl="2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600" dirty="0"/>
              <a:t>Low sales</a:t>
            </a:r>
          </a:p>
          <a:p>
            <a:pPr marL="1428750" lvl="2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600" dirty="0"/>
              <a:t>Higher than expected expenses</a:t>
            </a:r>
          </a:p>
          <a:p>
            <a:pPr marL="1428750" lvl="2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600" dirty="0"/>
              <a:t>Competitive pressure</a:t>
            </a:r>
          </a:p>
          <a:p>
            <a:pPr marL="1428750" lvl="2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600" dirty="0"/>
              <a:t>An owner unprepared to manage a growing business</a:t>
            </a:r>
          </a:p>
          <a:p>
            <a:pPr marL="1428750" lvl="2" indent="-51435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600" dirty="0"/>
              <a:t>Operations requiring more time than the owner is willing to commit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13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Checkpoint #3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Where do entrepreneurship opportunities begin?</a:t>
            </a:r>
          </a:p>
          <a:p>
            <a:pPr lvl="1"/>
            <a:r>
              <a:rPr lang="en-US" altLang="en-US" sz="3200" dirty="0"/>
              <a:t>Opportunities begin with innovations (ideas about new products and services) or improvements (ideas for changes to existing products, services, or processes).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6538" y="647700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4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0166"/>
            <a:ext cx="8596668" cy="1680234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Common Small </a:t>
            </a:r>
            <a:br>
              <a:rPr lang="en-US" sz="5400" dirty="0" smtClean="0"/>
            </a:br>
            <a:r>
              <a:rPr lang="en-US" sz="5400" dirty="0" smtClean="0"/>
              <a:t>Business Problems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Reasons for failure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600" dirty="0"/>
              <a:t>Not keeping adequate records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600" dirty="0"/>
              <a:t>Not having enough start-up money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600" dirty="0"/>
              <a:t>Lack of management experience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600" dirty="0"/>
              <a:t>Lack of experience with the type of business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600" dirty="0"/>
              <a:t>Not controlling operating expenses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600" dirty="0"/>
              <a:t>Poor location for the business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600" dirty="0"/>
              <a:t>Failure to manage credit offered to customers</a:t>
            </a:r>
          </a:p>
          <a:p>
            <a:pPr lvl="1"/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56" y="129309"/>
            <a:ext cx="3798944" cy="253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06239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6551</TotalTime>
  <Words>293</Words>
  <Application>Microsoft Office PowerPoint</Application>
  <PresentationFormat>Geniş ekran</PresentationFormat>
  <Paragraphs>50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Duman</vt:lpstr>
      <vt:lpstr>PowerPoint Sunusu</vt:lpstr>
      <vt:lpstr>Characteristics of Entrepreneurs </vt:lpstr>
      <vt:lpstr>What Does it Take?</vt:lpstr>
      <vt:lpstr>Entrepreneurs Are:</vt:lpstr>
      <vt:lpstr>Checkpoint #1 </vt:lpstr>
      <vt:lpstr>Opportunities and Risks </vt:lpstr>
      <vt:lpstr>Opportunities and Risks </vt:lpstr>
      <vt:lpstr>Checkpoint #3 </vt:lpstr>
      <vt:lpstr>Common Small  Business Problems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muhammet akpınar</cp:lastModifiedBy>
  <cp:revision>196</cp:revision>
  <dcterms:created xsi:type="dcterms:W3CDTF">2014-08-26T19:26:46Z</dcterms:created>
  <dcterms:modified xsi:type="dcterms:W3CDTF">2022-10-19T19:00:10Z</dcterms:modified>
</cp:coreProperties>
</file>