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01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6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78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4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3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8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4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31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50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37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2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78C0-D2EF-444E-B1C4-741DBE4898A0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6E92-19FB-4C74-BE93-EF883845A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1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Yazılım Mühendisliği Proje Değerlendirme Kriterleri</a:t>
            </a:r>
            <a:endParaRPr lang="en-GB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Projenin önceliği yazılım geliştirme adımlarını içerecek bir prosesin izlenmesidir.</a:t>
            </a:r>
          </a:p>
          <a:p>
            <a:pPr lvl="1"/>
            <a:r>
              <a:rPr lang="tr-TR" dirty="0" smtClean="0"/>
              <a:t>Bu bağlamda, öncelikle grup halinde gereksinim analizi, tasarımı, kodlaması yapılmış. </a:t>
            </a:r>
          </a:p>
          <a:p>
            <a:pPr lvl="1"/>
            <a:r>
              <a:rPr lang="tr-TR" dirty="0" smtClean="0"/>
              <a:t>Her grup üyesinin gruptaki rolünün açık şekilde ifade edildiği ve görevlerinin belirlendiği bir çalışma olmalıdır.</a:t>
            </a:r>
          </a:p>
          <a:p>
            <a:pPr lvl="1"/>
            <a:r>
              <a:rPr lang="tr-TR" dirty="0" smtClean="0"/>
              <a:t>Her grup üyesi projenin tamamının dizaynını anlamalı ve kendi bölümünün projenin geri kalan kısmıyla nasıl entegre edildiğini göstermelidir.</a:t>
            </a:r>
          </a:p>
          <a:p>
            <a:r>
              <a:rPr lang="tr-TR" dirty="0" smtClean="0"/>
              <a:t>Eğer nesneye yönelimli bir dizayn prosesi seçilmişse, </a:t>
            </a:r>
          </a:p>
          <a:p>
            <a:pPr lvl="1"/>
            <a:r>
              <a:rPr lang="tr-TR" dirty="0"/>
              <a:t>P</a:t>
            </a:r>
            <a:r>
              <a:rPr lang="tr-TR" dirty="0" smtClean="0"/>
              <a:t>rosesin detaylandırılması, sınıf etkileşim diyagramının ve akış diyagramlarının raporlanması gerekmektedir. </a:t>
            </a:r>
          </a:p>
          <a:p>
            <a:pPr lvl="1"/>
            <a:r>
              <a:rPr lang="tr-TR" dirty="0" smtClean="0"/>
              <a:t>Ara yüz tanımları iyi düşünülmeli ve veri saklama kıstasları titizlikle izlenmelidir.</a:t>
            </a:r>
          </a:p>
          <a:p>
            <a:pPr lvl="1"/>
            <a:r>
              <a:rPr lang="tr-TR" dirty="0" smtClean="0"/>
              <a:t>Benzer kıstaslar prosedür tabanlı bir dizayn için de geçerlidir.</a:t>
            </a:r>
          </a:p>
          <a:p>
            <a:r>
              <a:rPr lang="tr-TR" dirty="0" smtClean="0"/>
              <a:t>Raporlar, projede uygulanan bütün yazılım mühendisliği adımlarını içerecek şekilde özet olarak yazılmalıdır. </a:t>
            </a:r>
          </a:p>
          <a:p>
            <a:pPr lvl="1"/>
            <a:r>
              <a:rPr lang="tr-TR" dirty="0" smtClean="0"/>
              <a:t>Kopyala yapıştır yönteminden uzak durulmalıdır. </a:t>
            </a:r>
          </a:p>
          <a:p>
            <a:pPr lvl="1"/>
            <a:r>
              <a:rPr lang="tr-TR" dirty="0" smtClean="0"/>
              <a:t>Raporlarla ilgili içerik taraması yapılacaktır. </a:t>
            </a:r>
          </a:p>
          <a:p>
            <a:pPr lvl="1"/>
            <a:r>
              <a:rPr lang="tr-TR" dirty="0" smtClean="0"/>
              <a:t>Yazılan projelerin sonuçları kritik edilerek, eksikler açıkça raporda ifade edilmelidir.</a:t>
            </a:r>
          </a:p>
          <a:p>
            <a:r>
              <a:rPr lang="tr-TR" dirty="0" smtClean="0"/>
              <a:t>Projelerin yazılım kalitesi ve çalışması öneli olmakla beraber proje değerlendirme aşamasında ana </a:t>
            </a:r>
            <a:r>
              <a:rPr lang="tr-TR" smtClean="0"/>
              <a:t>kriter değildir.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88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159</Words>
  <Application>Microsoft Office PowerPoint</Application>
  <PresentationFormat>Geniş ekran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Yazılım Mühendisliği Proje Değerlendirme Kriterleri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Yazılım Mühendisliği Proje Değerlendirme Kriterleri</dc:title>
  <dc:creator>sedat gormus</dc:creator>
  <cp:lastModifiedBy>sedat gormus</cp:lastModifiedBy>
  <cp:revision>4</cp:revision>
  <dcterms:created xsi:type="dcterms:W3CDTF">2015-05-11T07:34:42Z</dcterms:created>
  <dcterms:modified xsi:type="dcterms:W3CDTF">2015-05-11T08:37:20Z</dcterms:modified>
</cp:coreProperties>
</file>